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3.png" Type="http://schemas.openxmlformats.org/officeDocument/2006/relationships/image"/><Relationship Id="rId4" Target="../media/image18.jpe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3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3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"/>
          <p:cNvSpPr/>
          <p:nvPr/>
        </p:nvSpPr>
        <p:spPr>
          <a:xfrm>
            <a:off x="2628722" y="-1006273"/>
            <a:ext cx="13030555" cy="11293273"/>
          </a:xfrm>
          <a:custGeom>
            <a:rect b="b" l="l" r="r" t="t"/>
            <a:pathLst>
              <a:path extrusionOk="0" h="11293273" w="13030555">
                <a:moveTo>
                  <a:pt x="0" y="0"/>
                </a:moveTo>
                <a:lnTo>
                  <a:pt x="13030556" y="0"/>
                </a:lnTo>
                <a:lnTo>
                  <a:pt x="13030556" y="11293273"/>
                </a:lnTo>
                <a:lnTo>
                  <a:pt x="0" y="112932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-7688" l="0" r="0" t="-7688"/>
            </a:stretch>
          </a:blipFill>
          <a:ln>
            <a:noFill/>
          </a:ln>
        </p:spPr>
      </p:sp>
      <p:sp>
        <p:nvSpPr>
          <p:cNvPr id="41" name="Google Shape;41;p1"/>
          <p:cNvSpPr txBox="1"/>
          <p:nvPr/>
        </p:nvSpPr>
        <p:spPr>
          <a:xfrm>
            <a:off x="3266127" y="816186"/>
            <a:ext cx="117558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622" u="none" cap="none" strike="noStrike">
                <a:solidFill>
                  <a:srgbClr val="570606"/>
                </a:solidFill>
                <a:latin typeface="Merriweather"/>
                <a:ea typeface="Merriweather"/>
                <a:cs typeface="Merriweather"/>
                <a:sym typeface="Merriweather"/>
              </a:rPr>
              <a:t>SALESMAN PORTFOLIO </a:t>
            </a:r>
            <a:endParaRPr/>
          </a:p>
        </p:txBody>
      </p:sp>
      <p:sp>
        <p:nvSpPr>
          <p:cNvPr id="42" name="Google Shape;42;p1"/>
          <p:cNvSpPr txBox="1"/>
          <p:nvPr/>
        </p:nvSpPr>
        <p:spPr>
          <a:xfrm>
            <a:off x="1028700" y="2711149"/>
            <a:ext cx="51408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7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85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STUDENT NAME 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1028700" y="4120597"/>
            <a:ext cx="53322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5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61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REGISTER NUMBER </a:t>
            </a:r>
            <a:endParaRPr/>
          </a:p>
        </p:txBody>
      </p:sp>
      <p:sp>
        <p:nvSpPr>
          <p:cNvPr id="44" name="Google Shape;44;p1"/>
          <p:cNvSpPr txBox="1"/>
          <p:nvPr/>
        </p:nvSpPr>
        <p:spPr>
          <a:xfrm>
            <a:off x="1028700" y="5114925"/>
            <a:ext cx="20199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6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NM ID</a:t>
            </a:r>
            <a:endParaRPr/>
          </a:p>
        </p:txBody>
      </p:sp>
      <p:sp>
        <p:nvSpPr>
          <p:cNvPr id="45" name="Google Shape;45;p1"/>
          <p:cNvSpPr txBox="1"/>
          <p:nvPr/>
        </p:nvSpPr>
        <p:spPr>
          <a:xfrm>
            <a:off x="877902" y="6237164"/>
            <a:ext cx="4776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6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</a:t>
            </a:r>
            <a:endParaRPr/>
          </a:p>
        </p:txBody>
      </p:sp>
      <p:sp>
        <p:nvSpPr>
          <p:cNvPr id="46" name="Google Shape;46;p1"/>
          <p:cNvSpPr txBox="1"/>
          <p:nvPr/>
        </p:nvSpPr>
        <p:spPr>
          <a:xfrm>
            <a:off x="877902" y="7359403"/>
            <a:ext cx="25011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3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75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COLLEGE </a:t>
            </a:r>
            <a:endParaRPr/>
          </a:p>
        </p:txBody>
      </p:sp>
      <p:sp>
        <p:nvSpPr>
          <p:cNvPr id="47" name="Google Shape;47;p1"/>
          <p:cNvSpPr txBox="1"/>
          <p:nvPr/>
        </p:nvSpPr>
        <p:spPr>
          <a:xfrm>
            <a:off x="6703202" y="2795550"/>
            <a:ext cx="2868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578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/>
          </a:p>
        </p:txBody>
      </p:sp>
      <p:sp>
        <p:nvSpPr>
          <p:cNvPr id="48" name="Google Shape;48;p1"/>
          <p:cNvSpPr txBox="1"/>
          <p:nvPr/>
        </p:nvSpPr>
        <p:spPr>
          <a:xfrm>
            <a:off x="6556456" y="4121922"/>
            <a:ext cx="2934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61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/>
          </a:p>
        </p:txBody>
      </p:sp>
      <p:sp>
        <p:nvSpPr>
          <p:cNvPr id="49" name="Google Shape;49;p1"/>
          <p:cNvSpPr txBox="1"/>
          <p:nvPr/>
        </p:nvSpPr>
        <p:spPr>
          <a:xfrm>
            <a:off x="6626690" y="5287572"/>
            <a:ext cx="2232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2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85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/>
          </a:p>
        </p:txBody>
      </p:sp>
      <p:sp>
        <p:nvSpPr>
          <p:cNvPr id="50" name="Google Shape;50;p1"/>
          <p:cNvSpPr txBox="1"/>
          <p:nvPr/>
        </p:nvSpPr>
        <p:spPr>
          <a:xfrm>
            <a:off x="6569152" y="6336850"/>
            <a:ext cx="420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815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/>
          </a:p>
        </p:txBody>
      </p:sp>
      <p:sp>
        <p:nvSpPr>
          <p:cNvPr id="51" name="Google Shape;51;p1"/>
          <p:cNvSpPr txBox="1"/>
          <p:nvPr/>
        </p:nvSpPr>
        <p:spPr>
          <a:xfrm>
            <a:off x="6481508" y="7192847"/>
            <a:ext cx="2568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4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-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7523389" y="2805075"/>
            <a:ext cx="38316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10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PAVITHRA S</a:t>
            </a:r>
            <a:endParaRPr/>
          </a:p>
        </p:txBody>
      </p:sp>
      <p:sp>
        <p:nvSpPr>
          <p:cNvPr id="53" name="Google Shape;53;p1"/>
          <p:cNvSpPr txBox="1"/>
          <p:nvPr/>
        </p:nvSpPr>
        <p:spPr>
          <a:xfrm>
            <a:off x="7523389" y="3966412"/>
            <a:ext cx="34824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88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2426J0361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188" u="none" cap="none" strike="noStrike">
              <a:solidFill>
                <a:srgbClr val="0000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" name="Google Shape;54;p1"/>
          <p:cNvSpPr txBox="1"/>
          <p:nvPr/>
        </p:nvSpPr>
        <p:spPr>
          <a:xfrm>
            <a:off x="7293081" y="5214402"/>
            <a:ext cx="9704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28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B9ECF721E9D83029CB5439CCA6C61DF2</a:t>
            </a:r>
            <a:endParaRPr/>
          </a:p>
        </p:txBody>
      </p:sp>
      <p:sp>
        <p:nvSpPr>
          <p:cNvPr id="55" name="Google Shape;55;p1"/>
          <p:cNvSpPr txBox="1"/>
          <p:nvPr/>
        </p:nvSpPr>
        <p:spPr>
          <a:xfrm>
            <a:off x="7523389" y="6383796"/>
            <a:ext cx="10734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14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DEPARTMENT OF COMPUTER SCIENCE (B.Sc&lt;IT&gt;)</a:t>
            </a:r>
            <a:endParaRPr/>
          </a:p>
        </p:txBody>
      </p:sp>
      <p:sp>
        <p:nvSpPr>
          <p:cNvPr id="56" name="Google Shape;56;p1"/>
          <p:cNvSpPr txBox="1"/>
          <p:nvPr/>
        </p:nvSpPr>
        <p:spPr>
          <a:xfrm>
            <a:off x="6989989" y="7298496"/>
            <a:ext cx="107043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94" u="none" cap="none" strike="noStrike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NAVARASAM ARTS AND SCIENCE COLLEGE FOR WOMENS</a:t>
            </a:r>
            <a:endParaRPr/>
          </a:p>
        </p:txBody>
      </p:sp>
      <p:sp>
        <p:nvSpPr>
          <p:cNvPr id="57" name="Google Shape;57;p1"/>
          <p:cNvSpPr txBox="1"/>
          <p:nvPr/>
        </p:nvSpPr>
        <p:spPr>
          <a:xfrm>
            <a:off x="9868070" y="8159890"/>
            <a:ext cx="182880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BHARATHI YAR UNIVERSITY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92668" y="2502760"/>
            <a:ext cx="5123023" cy="7385658"/>
          </a:xfrm>
          <a:custGeom>
            <a:avLst/>
            <a:gdLst/>
            <a:ahLst/>
            <a:cxnLst/>
            <a:rect r="r" b="b" t="t" l="l"/>
            <a:pathLst>
              <a:path h="7385658" w="5123023">
                <a:moveTo>
                  <a:pt x="0" y="0"/>
                </a:moveTo>
                <a:lnTo>
                  <a:pt x="5123023" y="0"/>
                </a:lnTo>
                <a:lnTo>
                  <a:pt x="5123023" y="7385658"/>
                </a:lnTo>
                <a:lnTo>
                  <a:pt x="0" y="7385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82" t="0" r="-388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15691" y="2801411"/>
            <a:ext cx="6015566" cy="6788355"/>
          </a:xfrm>
          <a:custGeom>
            <a:avLst/>
            <a:gdLst/>
            <a:ahLst/>
            <a:cxnLst/>
            <a:rect r="r" b="b" t="t" l="l"/>
            <a:pathLst>
              <a:path h="6788355" w="6015566">
                <a:moveTo>
                  <a:pt x="0" y="0"/>
                </a:moveTo>
                <a:lnTo>
                  <a:pt x="6015566" y="0"/>
                </a:lnTo>
                <a:lnTo>
                  <a:pt x="6015566" y="6788355"/>
                </a:lnTo>
                <a:lnTo>
                  <a:pt x="0" y="6788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11" t="0" r="-2813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31257" y="2801411"/>
            <a:ext cx="5786343" cy="6788355"/>
          </a:xfrm>
          <a:custGeom>
            <a:avLst/>
            <a:gdLst/>
            <a:ahLst/>
            <a:cxnLst/>
            <a:rect r="r" b="b" t="t" l="l"/>
            <a:pathLst>
              <a:path h="6788355" w="5786343">
                <a:moveTo>
                  <a:pt x="0" y="0"/>
                </a:moveTo>
                <a:lnTo>
                  <a:pt x="5786343" y="0"/>
                </a:lnTo>
                <a:lnTo>
                  <a:pt x="5786343" y="6788355"/>
                </a:lnTo>
                <a:lnTo>
                  <a:pt x="0" y="67883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776" r="0" b="-1077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1686" y="974972"/>
            <a:ext cx="16404282" cy="641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Results and Screenshots: Demonstrating the Final Implementation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D1CC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817935"/>
            <a:ext cx="15627698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Conclusion: Lessons Learned and Future Enhancements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3138636"/>
            <a:ext cx="4252912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Key Takeaways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87475" y="3993951"/>
            <a:ext cx="647402" cy="647402"/>
            <a:chOff x="0" y="0"/>
            <a:chExt cx="863203" cy="8632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98575" y="4118521"/>
            <a:ext cx="425202" cy="4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005114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User-Centric Design: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Always prioritize the end-user experience.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87475" y="5560367"/>
            <a:ext cx="647402" cy="647403"/>
            <a:chOff x="0" y="0"/>
            <a:chExt cx="863203" cy="86320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098575" y="5684936"/>
            <a:ext cx="425202" cy="4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13632" y="5571530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Iterative Development: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Embrace continuous improvement based on feedback.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87475" y="7126784"/>
            <a:ext cx="647402" cy="647402"/>
            <a:chOff x="0" y="0"/>
            <a:chExt cx="863203" cy="8632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98575" y="7251352"/>
            <a:ext cx="425202" cy="464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7137946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 b="true">
                <a:solidFill>
                  <a:srgbClr val="403C4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Visual Storytelling:</a:t>
            </a: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 Showcase projects effectively, don't just list them.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99401" y="3138636"/>
            <a:ext cx="4637782" cy="541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Future Enhancements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20796" y="3912989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Integrate a blog section for sharing insights and articles.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420796" y="5387280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Add an interactive "About Me" section with a timeline of experiences.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420796" y="6861573"/>
            <a:ext cx="6884491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Explore backend integration for dynamic content management.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44440" y="0"/>
            <a:ext cx="9743560" cy="9758386"/>
          </a:xfrm>
          <a:custGeom>
            <a:avLst/>
            <a:gdLst/>
            <a:ahLst/>
            <a:cxnLst/>
            <a:rect r="r" b="b" t="t" l="l"/>
            <a:pathLst>
              <a:path h="9758386" w="9743560">
                <a:moveTo>
                  <a:pt x="0" y="0"/>
                </a:moveTo>
                <a:lnTo>
                  <a:pt x="9743560" y="0"/>
                </a:lnTo>
                <a:lnTo>
                  <a:pt x="9743560" y="9758386"/>
                </a:lnTo>
                <a:lnTo>
                  <a:pt x="0" y="9758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" t="0" r="-7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7542" y="389920"/>
            <a:ext cx="4662704" cy="123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3"/>
              </a:lnSpc>
              <a:spcBef>
                <a:spcPct val="0"/>
              </a:spcBef>
            </a:pPr>
            <a:r>
              <a:rPr lang="en-US" sz="8035">
                <a:solidFill>
                  <a:srgbClr val="000000"/>
                </a:solidFill>
                <a:latin typeface="Merriweather"/>
                <a:ea typeface="Merriweather"/>
                <a:cs typeface="Merriweather"/>
                <a:sym typeface="Merriweather"/>
              </a:rPr>
              <a:t>AGENDA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00246" y="516488"/>
            <a:ext cx="280240" cy="995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86"/>
              </a:lnSpc>
              <a:spcBef>
                <a:spcPct val="0"/>
              </a:spcBef>
            </a:pPr>
            <a:r>
              <a:rPr lang="en-US" b="true" sz="646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77552"/>
            <a:ext cx="6300454" cy="593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b="true" sz="383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1.PROBLEM STATEMENT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43708"/>
            <a:ext cx="4855634" cy="50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  <a:spcBef>
                <a:spcPct val="0"/>
              </a:spcBef>
            </a:pPr>
            <a:r>
              <a:rPr lang="en-US" b="true" sz="3336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2.PROJECT OVERVIEW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09257"/>
            <a:ext cx="2713607" cy="557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4"/>
              </a:lnSpc>
              <a:spcBef>
                <a:spcPct val="0"/>
              </a:spcBef>
            </a:pPr>
            <a:r>
              <a:rPr lang="en-US" b="true" sz="3539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3.END 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85330"/>
            <a:ext cx="6519331" cy="55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7"/>
              </a:lnSpc>
              <a:spcBef>
                <a:spcPct val="0"/>
              </a:spcBef>
            </a:pPr>
            <a:r>
              <a:rPr lang="en-US" b="true" sz="3542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4.TOOLS AND TECHNOLOGY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410200"/>
            <a:ext cx="7607268" cy="510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9"/>
              </a:lnSpc>
              <a:spcBef>
                <a:spcPct val="0"/>
              </a:spcBef>
            </a:pPr>
            <a:r>
              <a:rPr lang="en-US" b="true" sz="3287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5.PORTFOLIO DESIGN AND LAYOUT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5724" y="6158935"/>
            <a:ext cx="7713219" cy="51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9"/>
              </a:lnSpc>
              <a:spcBef>
                <a:spcPct val="0"/>
              </a:spcBef>
            </a:pPr>
            <a:r>
              <a:rPr lang="en-US" b="true" sz="3383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6.FEATURES AND FUNCTIONALITY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5724" y="6931568"/>
            <a:ext cx="6978165" cy="55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7"/>
              </a:lnSpc>
              <a:spcBef>
                <a:spcPct val="0"/>
              </a:spcBef>
            </a:pPr>
            <a:r>
              <a:rPr lang="en-US" b="true" sz="3542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7.RESULTS AND SCREENSHOT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5724" y="7718338"/>
            <a:ext cx="3629692" cy="57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5"/>
              </a:lnSpc>
              <a:spcBef>
                <a:spcPct val="0"/>
              </a:spcBef>
            </a:pPr>
            <a:r>
              <a:rPr lang="en-US" b="true" sz="3708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8.CONCLUSION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5724" y="8510903"/>
            <a:ext cx="4216857" cy="638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68"/>
              </a:lnSpc>
              <a:spcBef>
                <a:spcPct val="0"/>
              </a:spcBef>
            </a:pPr>
            <a:r>
              <a:rPr lang="en-US" b="true" sz="4061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9.GITHUB LINK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992238" y="2666107"/>
            <a:ext cx="9445526" cy="268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Creating a Professional Portfolio Website: Development Journey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692080"/>
            <a:ext cx="9445526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Welcome to our journey through the development of a professional portfolio website. This presentation will cover the entire process, from identifying the core problem to showcasing the final results and future aspirations.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904280"/>
            <a:ext cx="16303526" cy="371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Problem Statement:</a:t>
            </a:r>
            <a:r>
              <a:rPr lang="en-US" sz="76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Addressing the Need for a Personal Development Showcase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87475" y="5182492"/>
            <a:ext cx="5254973" cy="4157216"/>
            <a:chOff x="0" y="0"/>
            <a:chExt cx="7006630" cy="554295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85280" y="5480298"/>
            <a:ext cx="850552" cy="850552"/>
            <a:chOff x="0" y="0"/>
            <a:chExt cx="1134070" cy="11340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519238" y="5666334"/>
            <a:ext cx="382637" cy="478334"/>
            <a:chOff x="0" y="0"/>
            <a:chExt cx="510183" cy="637778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" t="0" r="-8" b="2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85280" y="660484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Limited Visibility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80" y="7141666"/>
            <a:ext cx="4659362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Many developers struggle to effectively showcase their skills and projects to potential employers.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516440" y="5182492"/>
            <a:ext cx="5254973" cy="4157216"/>
            <a:chOff x="0" y="0"/>
            <a:chExt cx="7006630" cy="55429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6814245" y="5480298"/>
            <a:ext cx="850552" cy="850552"/>
            <a:chOff x="0" y="0"/>
            <a:chExt cx="1134070" cy="11340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7048202" y="5666334"/>
            <a:ext cx="382637" cy="478334"/>
            <a:chOff x="0" y="0"/>
            <a:chExt cx="510183" cy="637778"/>
          </a:xfrm>
        </p:grpSpPr>
        <p:sp>
          <p:nvSpPr>
            <p:cNvPr name="Freeform 22" id="22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3" t="0" r="-8" b="2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6814245" y="660484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Static Resumes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14245" y="714166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Traditional resumes often fail to convey the dynamic nature and depth of a developer's work.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2045404" y="5182492"/>
            <a:ext cx="5254973" cy="4157216"/>
            <a:chOff x="0" y="0"/>
            <a:chExt cx="7006630" cy="55429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6350" y="6350"/>
              <a:ext cx="6993890" cy="5530215"/>
            </a:xfrm>
            <a:custGeom>
              <a:avLst/>
              <a:gdLst/>
              <a:ahLst/>
              <a:cxnLst/>
              <a:rect r="r" b="b" t="t" l="l"/>
              <a:pathLst>
                <a:path h="5530215" w="6993890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140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5371465"/>
                  </a:lnTo>
                  <a:cubicBezTo>
                    <a:pt x="6993890" y="5459095"/>
                    <a:pt x="6922770" y="5530215"/>
                    <a:pt x="6835013" y="5530215"/>
                  </a:cubicBezTo>
                  <a:lnTo>
                    <a:pt x="158877" y="5530215"/>
                  </a:lnTo>
                  <a:cubicBezTo>
                    <a:pt x="71120" y="5530215"/>
                    <a:pt x="0" y="5459222"/>
                    <a:pt x="0" y="5371465"/>
                  </a:cubicBezTo>
                  <a:close/>
                </a:path>
              </a:pathLst>
            </a:custGeom>
            <a:solidFill>
              <a:srgbClr val="FFD8CC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006717" cy="5542915"/>
            </a:xfrm>
            <a:custGeom>
              <a:avLst/>
              <a:gdLst/>
              <a:ahLst/>
              <a:cxnLst/>
              <a:rect r="r" b="b" t="t" l="l"/>
              <a:pathLst>
                <a:path h="5542915" w="7006717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6841490" y="0"/>
                  </a:lnTo>
                  <a:lnTo>
                    <a:pt x="6841490" y="6350"/>
                  </a:lnTo>
                  <a:lnTo>
                    <a:pt x="6841490" y="0"/>
                  </a:lnTo>
                  <a:cubicBezTo>
                    <a:pt x="6932676" y="0"/>
                    <a:pt x="7006717" y="73914"/>
                    <a:pt x="7006717" y="165100"/>
                  </a:cubicBezTo>
                  <a:lnTo>
                    <a:pt x="7000367" y="165100"/>
                  </a:lnTo>
                  <a:lnTo>
                    <a:pt x="7006717" y="165100"/>
                  </a:lnTo>
                  <a:lnTo>
                    <a:pt x="7006717" y="5377815"/>
                  </a:lnTo>
                  <a:lnTo>
                    <a:pt x="7000367" y="5377815"/>
                  </a:lnTo>
                  <a:lnTo>
                    <a:pt x="7006717" y="5377815"/>
                  </a:lnTo>
                  <a:cubicBezTo>
                    <a:pt x="7006717" y="5469001"/>
                    <a:pt x="6932803" y="5542915"/>
                    <a:pt x="6841490" y="5542915"/>
                  </a:cubicBezTo>
                  <a:lnTo>
                    <a:pt x="6841490" y="5536565"/>
                  </a:lnTo>
                  <a:lnTo>
                    <a:pt x="6841490" y="5542915"/>
                  </a:lnTo>
                  <a:lnTo>
                    <a:pt x="165227" y="5542915"/>
                  </a:lnTo>
                  <a:lnTo>
                    <a:pt x="165227" y="5536565"/>
                  </a:lnTo>
                  <a:lnTo>
                    <a:pt x="165227" y="5542915"/>
                  </a:lnTo>
                  <a:cubicBezTo>
                    <a:pt x="74041" y="5542915"/>
                    <a:pt x="0" y="5469001"/>
                    <a:pt x="0" y="537781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5377815"/>
                  </a:lnTo>
                  <a:lnTo>
                    <a:pt x="6350" y="5377815"/>
                  </a:lnTo>
                  <a:lnTo>
                    <a:pt x="12700" y="5377815"/>
                  </a:lnTo>
                  <a:cubicBezTo>
                    <a:pt x="12700" y="5462016"/>
                    <a:pt x="81026" y="5530215"/>
                    <a:pt x="165227" y="5530215"/>
                  </a:cubicBezTo>
                  <a:lnTo>
                    <a:pt x="6841490" y="5530215"/>
                  </a:lnTo>
                  <a:cubicBezTo>
                    <a:pt x="6925691" y="5530215"/>
                    <a:pt x="6994017" y="5462016"/>
                    <a:pt x="6994017" y="5377815"/>
                  </a:cubicBezTo>
                  <a:lnTo>
                    <a:pt x="6994017" y="165100"/>
                  </a:lnTo>
                  <a:cubicBezTo>
                    <a:pt x="6994017" y="80899"/>
                    <a:pt x="6925691" y="12700"/>
                    <a:pt x="6841490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343210" y="5480298"/>
            <a:ext cx="850553" cy="850552"/>
            <a:chOff x="0" y="0"/>
            <a:chExt cx="1134070" cy="11340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grpSp>
        <p:nvGrpSpPr>
          <p:cNvPr name="Group 30" id="30"/>
          <p:cNvGrpSpPr>
            <a:grpSpLocks noChangeAspect="true"/>
          </p:cNvGrpSpPr>
          <p:nvPr/>
        </p:nvGrpSpPr>
        <p:grpSpPr>
          <a:xfrm rot="0">
            <a:off x="12577167" y="5666334"/>
            <a:ext cx="382638" cy="478334"/>
            <a:chOff x="0" y="0"/>
            <a:chExt cx="510183" cy="637778"/>
          </a:xfrm>
        </p:grpSpPr>
        <p:sp>
          <p:nvSpPr>
            <p:cNvPr name="Freeform 31" id="31" descr="preencoded.png"/>
            <p:cNvSpPr/>
            <p:nvPr/>
          </p:nvSpPr>
          <p:spPr>
            <a:xfrm flipH="false" flipV="false" rot="0">
              <a:off x="0" y="0"/>
              <a:ext cx="510159" cy="637794"/>
            </a:xfrm>
            <a:custGeom>
              <a:avLst/>
              <a:gdLst/>
              <a:ahLst/>
              <a:cxnLst/>
              <a:rect r="r" b="b" t="t" l="l"/>
              <a:pathLst>
                <a:path h="637794" w="510159">
                  <a:moveTo>
                    <a:pt x="0" y="0"/>
                  </a:moveTo>
                  <a:lnTo>
                    <a:pt x="510159" y="0"/>
                  </a:lnTo>
                  <a:lnTo>
                    <a:pt x="510159" y="637794"/>
                  </a:lnTo>
                  <a:lnTo>
                    <a:pt x="0" y="6377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" t="0" r="-8" b="2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2343210" y="660484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000000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Competitive Market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43210" y="7141666"/>
            <a:ext cx="465936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strong, professional online presence is crucial for standing out in today's tech landscape.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48010" y="578197"/>
            <a:ext cx="14094470" cy="543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Project Overview: Building a Responsive, Modern Portfolio Website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48010" y="1602730"/>
            <a:ext cx="8135391" cy="8135391"/>
            <a:chOff x="0" y="0"/>
            <a:chExt cx="10847188" cy="10847188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847197" cy="10847197"/>
            </a:xfrm>
            <a:custGeom>
              <a:avLst/>
              <a:gdLst/>
              <a:ahLst/>
              <a:cxnLst/>
              <a:rect r="r" b="b" t="t" l="l"/>
              <a:pathLst>
                <a:path h="10847197" w="10847197">
                  <a:moveTo>
                    <a:pt x="0" y="0"/>
                  </a:moveTo>
                  <a:lnTo>
                    <a:pt x="10847197" y="0"/>
                  </a:lnTo>
                  <a:lnTo>
                    <a:pt x="10847197" y="10847197"/>
                  </a:lnTo>
                  <a:lnTo>
                    <a:pt x="0" y="108471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414122" y="1536055"/>
            <a:ext cx="213717" cy="3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01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414122" y="1937445"/>
            <a:ext cx="8135391" cy="28575"/>
            <a:chOff x="0" y="0"/>
            <a:chExt cx="10847188" cy="381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847197" cy="38100"/>
            </a:xfrm>
            <a:custGeom>
              <a:avLst/>
              <a:gdLst/>
              <a:ahLst/>
              <a:cxnLst/>
              <a:rect r="r" b="b" t="t" l="l"/>
              <a:pathLst>
                <a:path h="38100" w="10847197">
                  <a:moveTo>
                    <a:pt x="0" y="0"/>
                  </a:moveTo>
                  <a:lnTo>
                    <a:pt x="10847197" y="0"/>
                  </a:lnTo>
                  <a:lnTo>
                    <a:pt x="1084719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414122" y="2082404"/>
            <a:ext cx="2671465" cy="35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Goal Setting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14122" y="2582316"/>
            <a:ext cx="8135391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Define key objectives: showcase projects, highlight skills, provide contact info.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4122" y="3298180"/>
            <a:ext cx="213717" cy="3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02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414122" y="3699570"/>
            <a:ext cx="8135391" cy="28575"/>
            <a:chOff x="0" y="0"/>
            <a:chExt cx="10847188" cy="38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847197" cy="38100"/>
            </a:xfrm>
            <a:custGeom>
              <a:avLst/>
              <a:gdLst/>
              <a:ahLst/>
              <a:cxnLst/>
              <a:rect r="r" b="b" t="t" l="l"/>
              <a:pathLst>
                <a:path h="38100" w="10847197">
                  <a:moveTo>
                    <a:pt x="0" y="0"/>
                  </a:moveTo>
                  <a:lnTo>
                    <a:pt x="10847197" y="0"/>
                  </a:lnTo>
                  <a:lnTo>
                    <a:pt x="1084719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9414122" y="3844529"/>
            <a:ext cx="2671465" cy="35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Design &amp; Planning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14122" y="4344441"/>
            <a:ext cx="8135391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Create wireframes, mockups, and content strategy for a user-centric experience.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4122" y="5060305"/>
            <a:ext cx="213717" cy="3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03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14122" y="5461695"/>
            <a:ext cx="8135391" cy="28575"/>
            <a:chOff x="0" y="0"/>
            <a:chExt cx="10847188" cy="38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47197" cy="38100"/>
            </a:xfrm>
            <a:custGeom>
              <a:avLst/>
              <a:gdLst/>
              <a:ahLst/>
              <a:cxnLst/>
              <a:rect r="r" b="b" t="t" l="l"/>
              <a:pathLst>
                <a:path h="38100" w="10847197">
                  <a:moveTo>
                    <a:pt x="0" y="0"/>
                  </a:moveTo>
                  <a:lnTo>
                    <a:pt x="10847197" y="0"/>
                  </a:lnTo>
                  <a:lnTo>
                    <a:pt x="1084719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414122" y="5606654"/>
            <a:ext cx="3103810" cy="35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Development &amp; Testing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14122" y="6106566"/>
            <a:ext cx="8135391" cy="75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Implement front-end code, ensure responsiveness, and rigorously test functionality.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14122" y="7164289"/>
            <a:ext cx="213717" cy="33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Merriweather"/>
                <a:ea typeface="Merriweather"/>
                <a:cs typeface="Merriweather"/>
                <a:sym typeface="Merriweather"/>
              </a:rPr>
              <a:t>04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9414122" y="7565677"/>
            <a:ext cx="8135391" cy="28575"/>
            <a:chOff x="0" y="0"/>
            <a:chExt cx="10847188" cy="381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847197" cy="38100"/>
            </a:xfrm>
            <a:custGeom>
              <a:avLst/>
              <a:gdLst/>
              <a:ahLst/>
              <a:cxnLst/>
              <a:rect r="r" b="b" t="t" l="l"/>
              <a:pathLst>
                <a:path h="38100" w="10847197">
                  <a:moveTo>
                    <a:pt x="0" y="0"/>
                  </a:moveTo>
                  <a:lnTo>
                    <a:pt x="10847197" y="0"/>
                  </a:lnTo>
                  <a:lnTo>
                    <a:pt x="10847197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414122" y="7710636"/>
            <a:ext cx="3673823" cy="35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20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Deployment &amp; Maintenance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14122" y="8210550"/>
            <a:ext cx="8135391" cy="408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7"/>
              </a:lnSpc>
            </a:pPr>
            <a:r>
              <a:rPr lang="en-US" sz="1625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Launch the site and establish a plan for ongoing updates and improvements.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99135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9B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365200"/>
            <a:ext cx="15814179" cy="727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End Users: Recruiters, Employers, and Fellow Developers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2660005"/>
            <a:ext cx="5198269" cy="3212752"/>
            <a:chOff x="0" y="0"/>
            <a:chExt cx="6931025" cy="428367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66" t="0" r="-6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92238" y="614675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Recruiters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6683574"/>
            <a:ext cx="519826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Quickly assess skills and project relevance for open positions.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544866" y="2660005"/>
            <a:ext cx="5198269" cy="3212752"/>
            <a:chOff x="0" y="0"/>
            <a:chExt cx="6931025" cy="428367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" t="0" r="-66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44866" y="614675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Employers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4866" y="6683574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Gain deeper insight into practical application of skills and problem-solving abilities.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2097494" y="2660005"/>
            <a:ext cx="5198269" cy="3212752"/>
            <a:chOff x="0" y="0"/>
            <a:chExt cx="6931025" cy="428367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6931025" cy="4283710"/>
            </a:xfrm>
            <a:custGeom>
              <a:avLst/>
              <a:gdLst/>
              <a:ahLst/>
              <a:cxnLst/>
              <a:rect r="r" b="b" t="t" l="l"/>
              <a:pathLst>
                <a:path h="4283710" w="6931025">
                  <a:moveTo>
                    <a:pt x="0" y="0"/>
                  </a:moveTo>
                  <a:lnTo>
                    <a:pt x="6931025" y="0"/>
                  </a:lnTo>
                  <a:lnTo>
                    <a:pt x="6931025" y="4283710"/>
                  </a:lnTo>
                  <a:lnTo>
                    <a:pt x="0" y="42837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66" t="0" r="-66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2097494" y="6146750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Fellow Developers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97494" y="6683574"/>
            <a:ext cx="519826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Inspire and connect with peers, fostering collaboration and learning.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2238" y="836339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Understanding our audience was key to tailoring the content and design for maximum impact.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7948" y="554534"/>
            <a:ext cx="11141422" cy="52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Tools and Technology: The Foundation of Our Portfolio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7948" y="1425476"/>
            <a:ext cx="8175872" cy="723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Our professional portfolio website is built using a robust stack of modern web technologies to ensure performance, responsiveness, and maintainability.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17948" y="2379464"/>
            <a:ext cx="8175872" cy="8175872"/>
            <a:chOff x="0" y="0"/>
            <a:chExt cx="10901163" cy="1090116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10901172" cy="10901172"/>
            </a:xfrm>
            <a:custGeom>
              <a:avLst/>
              <a:gdLst/>
              <a:ahLst/>
              <a:cxnLst/>
              <a:rect r="r" b="b" t="t" l="l"/>
              <a:pathLst>
                <a:path h="10901172" w="10901172">
                  <a:moveTo>
                    <a:pt x="0" y="0"/>
                  </a:moveTo>
                  <a:lnTo>
                    <a:pt x="10901172" y="0"/>
                  </a:lnTo>
                  <a:lnTo>
                    <a:pt x="10901172" y="10901172"/>
                  </a:lnTo>
                  <a:lnTo>
                    <a:pt x="0" y="10901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89418" y="1524000"/>
            <a:ext cx="8204447" cy="1349723"/>
            <a:chOff x="0" y="0"/>
            <a:chExt cx="10939263" cy="17996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10901173" cy="1761617"/>
            </a:xfrm>
            <a:custGeom>
              <a:avLst/>
              <a:gdLst/>
              <a:ahLst/>
              <a:cxnLst/>
              <a:rect r="r" b="b" t="t" l="l"/>
              <a:pathLst>
                <a:path h="1761617" w="10901173">
                  <a:moveTo>
                    <a:pt x="0" y="114935"/>
                  </a:moveTo>
                  <a:cubicBezTo>
                    <a:pt x="0" y="51435"/>
                    <a:pt x="52324" y="0"/>
                    <a:pt x="116967" y="0"/>
                  </a:cubicBezTo>
                  <a:lnTo>
                    <a:pt x="10784205" y="0"/>
                  </a:lnTo>
                  <a:cubicBezTo>
                    <a:pt x="10848849" y="0"/>
                    <a:pt x="10901173" y="51435"/>
                    <a:pt x="10901173" y="114935"/>
                  </a:cubicBezTo>
                  <a:lnTo>
                    <a:pt x="10901173" y="1646682"/>
                  </a:lnTo>
                  <a:cubicBezTo>
                    <a:pt x="10901173" y="1710182"/>
                    <a:pt x="10848849" y="1761617"/>
                    <a:pt x="10784205" y="1761617"/>
                  </a:cubicBezTo>
                  <a:lnTo>
                    <a:pt x="116967" y="1761617"/>
                  </a:lnTo>
                  <a:cubicBezTo>
                    <a:pt x="52324" y="1761617"/>
                    <a:pt x="0" y="1710182"/>
                    <a:pt x="0" y="1646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939273" cy="1799717"/>
            </a:xfrm>
            <a:custGeom>
              <a:avLst/>
              <a:gdLst/>
              <a:ahLst/>
              <a:cxnLst/>
              <a:rect r="r" b="b" t="t" l="l"/>
              <a:pathLst>
                <a:path h="1799717" w="10939273">
                  <a:moveTo>
                    <a:pt x="0" y="133985"/>
                  </a:moveTo>
                  <a:cubicBezTo>
                    <a:pt x="0" y="59690"/>
                    <a:pt x="61214" y="0"/>
                    <a:pt x="136017" y="0"/>
                  </a:cubicBezTo>
                  <a:lnTo>
                    <a:pt x="10803255" y="0"/>
                  </a:lnTo>
                  <a:lnTo>
                    <a:pt x="10803255" y="19050"/>
                  </a:lnTo>
                  <a:lnTo>
                    <a:pt x="10803255" y="0"/>
                  </a:lnTo>
                  <a:cubicBezTo>
                    <a:pt x="10878058" y="0"/>
                    <a:pt x="10939273" y="59690"/>
                    <a:pt x="10939273" y="133985"/>
                  </a:cubicBezTo>
                  <a:lnTo>
                    <a:pt x="10920223" y="133985"/>
                  </a:lnTo>
                  <a:lnTo>
                    <a:pt x="10939273" y="133985"/>
                  </a:lnTo>
                  <a:lnTo>
                    <a:pt x="10939273" y="1665732"/>
                  </a:lnTo>
                  <a:lnTo>
                    <a:pt x="10920223" y="1665732"/>
                  </a:lnTo>
                  <a:lnTo>
                    <a:pt x="10939273" y="1665732"/>
                  </a:lnTo>
                  <a:cubicBezTo>
                    <a:pt x="10939273" y="1740027"/>
                    <a:pt x="10878058" y="1799717"/>
                    <a:pt x="10803255" y="1799717"/>
                  </a:cubicBezTo>
                  <a:lnTo>
                    <a:pt x="10803255" y="1780667"/>
                  </a:lnTo>
                  <a:lnTo>
                    <a:pt x="10803255" y="1799717"/>
                  </a:lnTo>
                  <a:lnTo>
                    <a:pt x="136017" y="1799717"/>
                  </a:lnTo>
                  <a:lnTo>
                    <a:pt x="136017" y="1780667"/>
                  </a:lnTo>
                  <a:lnTo>
                    <a:pt x="136017" y="1799717"/>
                  </a:lnTo>
                  <a:cubicBezTo>
                    <a:pt x="61214" y="1799590"/>
                    <a:pt x="0" y="1740027"/>
                    <a:pt x="0" y="1665732"/>
                  </a:cubicBezTo>
                  <a:lnTo>
                    <a:pt x="0" y="133985"/>
                  </a:lnTo>
                  <a:lnTo>
                    <a:pt x="19050" y="133985"/>
                  </a:lnTo>
                  <a:lnTo>
                    <a:pt x="0" y="133985"/>
                  </a:lnTo>
                  <a:moveTo>
                    <a:pt x="38100" y="133985"/>
                  </a:moveTo>
                  <a:lnTo>
                    <a:pt x="38100" y="1665732"/>
                  </a:lnTo>
                  <a:lnTo>
                    <a:pt x="19050" y="1665732"/>
                  </a:lnTo>
                  <a:lnTo>
                    <a:pt x="38100" y="1665732"/>
                  </a:lnTo>
                  <a:cubicBezTo>
                    <a:pt x="38100" y="1718310"/>
                    <a:pt x="81661" y="1761617"/>
                    <a:pt x="136017" y="1761617"/>
                  </a:cubicBezTo>
                  <a:lnTo>
                    <a:pt x="10803255" y="1761617"/>
                  </a:lnTo>
                  <a:cubicBezTo>
                    <a:pt x="10857612" y="1761617"/>
                    <a:pt x="10901173" y="1718437"/>
                    <a:pt x="10901173" y="1665732"/>
                  </a:cubicBezTo>
                  <a:lnTo>
                    <a:pt x="10901173" y="133985"/>
                  </a:lnTo>
                  <a:cubicBezTo>
                    <a:pt x="10901173" y="81407"/>
                    <a:pt x="10857612" y="38100"/>
                    <a:pt x="10803255" y="38100"/>
                  </a:cubicBezTo>
                  <a:lnTo>
                    <a:pt x="136017" y="38100"/>
                  </a:lnTo>
                  <a:lnTo>
                    <a:pt x="136017" y="19050"/>
                  </a:lnTo>
                  <a:lnTo>
                    <a:pt x="136017" y="38100"/>
                  </a:lnTo>
                  <a:cubicBezTo>
                    <a:pt x="81661" y="38100"/>
                    <a:pt x="38100" y="81280"/>
                    <a:pt x="38100" y="13398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403705" y="1538288"/>
            <a:ext cx="57150" cy="1321148"/>
            <a:chOff x="0" y="0"/>
            <a:chExt cx="76200" cy="17615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6200" cy="1761490"/>
            </a:xfrm>
            <a:custGeom>
              <a:avLst/>
              <a:gdLst/>
              <a:ahLst/>
              <a:cxnLst/>
              <a:rect r="r" b="b" t="t" l="l"/>
              <a:pathLst>
                <a:path h="1761490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1723390"/>
                  </a:lnTo>
                  <a:cubicBezTo>
                    <a:pt x="76200" y="1744472"/>
                    <a:pt x="59182" y="1761490"/>
                    <a:pt x="38100" y="1761490"/>
                  </a:cubicBezTo>
                  <a:cubicBezTo>
                    <a:pt x="17018" y="1761490"/>
                    <a:pt x="0" y="1744472"/>
                    <a:pt x="0" y="1723390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694515" y="1752897"/>
            <a:ext cx="2564458" cy="33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FFAD9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HTML5:</a:t>
            </a:r>
            <a:r>
              <a:rPr lang="en-US" sz="200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Structure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4515" y="2230785"/>
            <a:ext cx="7651402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Semantic markup for clear content organization and accessibility.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9389418" y="3050232"/>
            <a:ext cx="8204447" cy="1349723"/>
            <a:chOff x="0" y="0"/>
            <a:chExt cx="10939263" cy="17996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9050" y="19050"/>
              <a:ext cx="10901173" cy="1761617"/>
            </a:xfrm>
            <a:custGeom>
              <a:avLst/>
              <a:gdLst/>
              <a:ahLst/>
              <a:cxnLst/>
              <a:rect r="r" b="b" t="t" l="l"/>
              <a:pathLst>
                <a:path h="1761617" w="10901173">
                  <a:moveTo>
                    <a:pt x="0" y="114935"/>
                  </a:moveTo>
                  <a:cubicBezTo>
                    <a:pt x="0" y="51435"/>
                    <a:pt x="52324" y="0"/>
                    <a:pt x="116967" y="0"/>
                  </a:cubicBezTo>
                  <a:lnTo>
                    <a:pt x="10784205" y="0"/>
                  </a:lnTo>
                  <a:cubicBezTo>
                    <a:pt x="10848849" y="0"/>
                    <a:pt x="10901173" y="51435"/>
                    <a:pt x="10901173" y="114935"/>
                  </a:cubicBezTo>
                  <a:lnTo>
                    <a:pt x="10901173" y="1646682"/>
                  </a:lnTo>
                  <a:cubicBezTo>
                    <a:pt x="10901173" y="1710182"/>
                    <a:pt x="10848849" y="1761617"/>
                    <a:pt x="10784205" y="1761617"/>
                  </a:cubicBezTo>
                  <a:lnTo>
                    <a:pt x="116967" y="1761617"/>
                  </a:lnTo>
                  <a:cubicBezTo>
                    <a:pt x="52324" y="1761617"/>
                    <a:pt x="0" y="1710182"/>
                    <a:pt x="0" y="1646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939273" cy="1799717"/>
            </a:xfrm>
            <a:custGeom>
              <a:avLst/>
              <a:gdLst/>
              <a:ahLst/>
              <a:cxnLst/>
              <a:rect r="r" b="b" t="t" l="l"/>
              <a:pathLst>
                <a:path h="1799717" w="10939273">
                  <a:moveTo>
                    <a:pt x="0" y="133985"/>
                  </a:moveTo>
                  <a:cubicBezTo>
                    <a:pt x="0" y="59690"/>
                    <a:pt x="61214" y="0"/>
                    <a:pt x="136017" y="0"/>
                  </a:cubicBezTo>
                  <a:lnTo>
                    <a:pt x="10803255" y="0"/>
                  </a:lnTo>
                  <a:lnTo>
                    <a:pt x="10803255" y="19050"/>
                  </a:lnTo>
                  <a:lnTo>
                    <a:pt x="10803255" y="0"/>
                  </a:lnTo>
                  <a:cubicBezTo>
                    <a:pt x="10878058" y="0"/>
                    <a:pt x="10939273" y="59690"/>
                    <a:pt x="10939273" y="133985"/>
                  </a:cubicBezTo>
                  <a:lnTo>
                    <a:pt x="10920223" y="133985"/>
                  </a:lnTo>
                  <a:lnTo>
                    <a:pt x="10939273" y="133985"/>
                  </a:lnTo>
                  <a:lnTo>
                    <a:pt x="10939273" y="1665732"/>
                  </a:lnTo>
                  <a:lnTo>
                    <a:pt x="10920223" y="1665732"/>
                  </a:lnTo>
                  <a:lnTo>
                    <a:pt x="10939273" y="1665732"/>
                  </a:lnTo>
                  <a:cubicBezTo>
                    <a:pt x="10939273" y="1740027"/>
                    <a:pt x="10878058" y="1799717"/>
                    <a:pt x="10803255" y="1799717"/>
                  </a:cubicBezTo>
                  <a:lnTo>
                    <a:pt x="10803255" y="1780667"/>
                  </a:lnTo>
                  <a:lnTo>
                    <a:pt x="10803255" y="1799717"/>
                  </a:lnTo>
                  <a:lnTo>
                    <a:pt x="136017" y="1799717"/>
                  </a:lnTo>
                  <a:lnTo>
                    <a:pt x="136017" y="1780667"/>
                  </a:lnTo>
                  <a:lnTo>
                    <a:pt x="136017" y="1799717"/>
                  </a:lnTo>
                  <a:cubicBezTo>
                    <a:pt x="61214" y="1799590"/>
                    <a:pt x="0" y="1740027"/>
                    <a:pt x="0" y="1665732"/>
                  </a:cubicBezTo>
                  <a:lnTo>
                    <a:pt x="0" y="133985"/>
                  </a:lnTo>
                  <a:lnTo>
                    <a:pt x="19050" y="133985"/>
                  </a:lnTo>
                  <a:lnTo>
                    <a:pt x="0" y="133985"/>
                  </a:lnTo>
                  <a:moveTo>
                    <a:pt x="38100" y="133985"/>
                  </a:moveTo>
                  <a:lnTo>
                    <a:pt x="38100" y="1665732"/>
                  </a:lnTo>
                  <a:lnTo>
                    <a:pt x="19050" y="1665732"/>
                  </a:lnTo>
                  <a:lnTo>
                    <a:pt x="38100" y="1665732"/>
                  </a:lnTo>
                  <a:cubicBezTo>
                    <a:pt x="38100" y="1718310"/>
                    <a:pt x="81661" y="1761617"/>
                    <a:pt x="136017" y="1761617"/>
                  </a:cubicBezTo>
                  <a:lnTo>
                    <a:pt x="10803255" y="1761617"/>
                  </a:lnTo>
                  <a:cubicBezTo>
                    <a:pt x="10857612" y="1761617"/>
                    <a:pt x="10901173" y="1718437"/>
                    <a:pt x="10901173" y="1665732"/>
                  </a:cubicBezTo>
                  <a:lnTo>
                    <a:pt x="10901173" y="133985"/>
                  </a:lnTo>
                  <a:cubicBezTo>
                    <a:pt x="10901173" y="81407"/>
                    <a:pt x="10857612" y="38100"/>
                    <a:pt x="10803255" y="38100"/>
                  </a:cubicBezTo>
                  <a:lnTo>
                    <a:pt x="136017" y="38100"/>
                  </a:lnTo>
                  <a:lnTo>
                    <a:pt x="136017" y="19050"/>
                  </a:lnTo>
                  <a:lnTo>
                    <a:pt x="136017" y="38100"/>
                  </a:lnTo>
                  <a:cubicBezTo>
                    <a:pt x="81661" y="38100"/>
                    <a:pt x="38100" y="81280"/>
                    <a:pt x="38100" y="13398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403705" y="3064520"/>
            <a:ext cx="57150" cy="1321148"/>
            <a:chOff x="0" y="0"/>
            <a:chExt cx="76200" cy="176153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6200" cy="1761490"/>
            </a:xfrm>
            <a:custGeom>
              <a:avLst/>
              <a:gdLst/>
              <a:ahLst/>
              <a:cxnLst/>
              <a:rect r="r" b="b" t="t" l="l"/>
              <a:pathLst>
                <a:path h="1761490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1723390"/>
                  </a:lnTo>
                  <a:cubicBezTo>
                    <a:pt x="76200" y="1744472"/>
                    <a:pt x="59182" y="1761490"/>
                    <a:pt x="38100" y="1761490"/>
                  </a:cubicBezTo>
                  <a:cubicBezTo>
                    <a:pt x="17018" y="1761490"/>
                    <a:pt x="0" y="1744472"/>
                    <a:pt x="0" y="1723390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694515" y="3279130"/>
            <a:ext cx="2574726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FFAD9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CSS3:</a:t>
            </a:r>
            <a:r>
              <a:rPr lang="en-US" sz="200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Style &amp; Design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94515" y="3757017"/>
            <a:ext cx="7651402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Modern styling, animations, and transitions for a visually appealing interface.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389418" y="4576465"/>
            <a:ext cx="8204447" cy="1349722"/>
            <a:chOff x="0" y="0"/>
            <a:chExt cx="10939263" cy="179963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9050" y="19050"/>
              <a:ext cx="10901173" cy="1761617"/>
            </a:xfrm>
            <a:custGeom>
              <a:avLst/>
              <a:gdLst/>
              <a:ahLst/>
              <a:cxnLst/>
              <a:rect r="r" b="b" t="t" l="l"/>
              <a:pathLst>
                <a:path h="1761617" w="10901173">
                  <a:moveTo>
                    <a:pt x="0" y="114935"/>
                  </a:moveTo>
                  <a:cubicBezTo>
                    <a:pt x="0" y="51435"/>
                    <a:pt x="52324" y="0"/>
                    <a:pt x="116967" y="0"/>
                  </a:cubicBezTo>
                  <a:lnTo>
                    <a:pt x="10784205" y="0"/>
                  </a:lnTo>
                  <a:cubicBezTo>
                    <a:pt x="10848849" y="0"/>
                    <a:pt x="10901173" y="51435"/>
                    <a:pt x="10901173" y="114935"/>
                  </a:cubicBezTo>
                  <a:lnTo>
                    <a:pt x="10901173" y="1646682"/>
                  </a:lnTo>
                  <a:cubicBezTo>
                    <a:pt x="10901173" y="1710182"/>
                    <a:pt x="10848849" y="1761617"/>
                    <a:pt x="10784205" y="1761617"/>
                  </a:cubicBezTo>
                  <a:lnTo>
                    <a:pt x="116967" y="1761617"/>
                  </a:lnTo>
                  <a:cubicBezTo>
                    <a:pt x="52324" y="1761617"/>
                    <a:pt x="0" y="1710182"/>
                    <a:pt x="0" y="1646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39273" cy="1799717"/>
            </a:xfrm>
            <a:custGeom>
              <a:avLst/>
              <a:gdLst/>
              <a:ahLst/>
              <a:cxnLst/>
              <a:rect r="r" b="b" t="t" l="l"/>
              <a:pathLst>
                <a:path h="1799717" w="10939273">
                  <a:moveTo>
                    <a:pt x="0" y="133985"/>
                  </a:moveTo>
                  <a:cubicBezTo>
                    <a:pt x="0" y="59690"/>
                    <a:pt x="61214" y="0"/>
                    <a:pt x="136017" y="0"/>
                  </a:cubicBezTo>
                  <a:lnTo>
                    <a:pt x="10803255" y="0"/>
                  </a:lnTo>
                  <a:lnTo>
                    <a:pt x="10803255" y="19050"/>
                  </a:lnTo>
                  <a:lnTo>
                    <a:pt x="10803255" y="0"/>
                  </a:lnTo>
                  <a:cubicBezTo>
                    <a:pt x="10878058" y="0"/>
                    <a:pt x="10939273" y="59690"/>
                    <a:pt x="10939273" y="133985"/>
                  </a:cubicBezTo>
                  <a:lnTo>
                    <a:pt x="10920223" y="133985"/>
                  </a:lnTo>
                  <a:lnTo>
                    <a:pt x="10939273" y="133985"/>
                  </a:lnTo>
                  <a:lnTo>
                    <a:pt x="10939273" y="1665732"/>
                  </a:lnTo>
                  <a:lnTo>
                    <a:pt x="10920223" y="1665732"/>
                  </a:lnTo>
                  <a:lnTo>
                    <a:pt x="10939273" y="1665732"/>
                  </a:lnTo>
                  <a:cubicBezTo>
                    <a:pt x="10939273" y="1740027"/>
                    <a:pt x="10878058" y="1799717"/>
                    <a:pt x="10803255" y="1799717"/>
                  </a:cubicBezTo>
                  <a:lnTo>
                    <a:pt x="10803255" y="1780667"/>
                  </a:lnTo>
                  <a:lnTo>
                    <a:pt x="10803255" y="1799717"/>
                  </a:lnTo>
                  <a:lnTo>
                    <a:pt x="136017" y="1799717"/>
                  </a:lnTo>
                  <a:lnTo>
                    <a:pt x="136017" y="1780667"/>
                  </a:lnTo>
                  <a:lnTo>
                    <a:pt x="136017" y="1799717"/>
                  </a:lnTo>
                  <a:cubicBezTo>
                    <a:pt x="61214" y="1799590"/>
                    <a:pt x="0" y="1740027"/>
                    <a:pt x="0" y="1665732"/>
                  </a:cubicBezTo>
                  <a:lnTo>
                    <a:pt x="0" y="133985"/>
                  </a:lnTo>
                  <a:lnTo>
                    <a:pt x="19050" y="133985"/>
                  </a:lnTo>
                  <a:lnTo>
                    <a:pt x="0" y="133985"/>
                  </a:lnTo>
                  <a:moveTo>
                    <a:pt x="38100" y="133985"/>
                  </a:moveTo>
                  <a:lnTo>
                    <a:pt x="38100" y="1665732"/>
                  </a:lnTo>
                  <a:lnTo>
                    <a:pt x="19050" y="1665732"/>
                  </a:lnTo>
                  <a:lnTo>
                    <a:pt x="38100" y="1665732"/>
                  </a:lnTo>
                  <a:cubicBezTo>
                    <a:pt x="38100" y="1718310"/>
                    <a:pt x="81661" y="1761617"/>
                    <a:pt x="136017" y="1761617"/>
                  </a:cubicBezTo>
                  <a:lnTo>
                    <a:pt x="10803255" y="1761617"/>
                  </a:lnTo>
                  <a:cubicBezTo>
                    <a:pt x="10857612" y="1761617"/>
                    <a:pt x="10901173" y="1718437"/>
                    <a:pt x="10901173" y="1665732"/>
                  </a:cubicBezTo>
                  <a:lnTo>
                    <a:pt x="10901173" y="133985"/>
                  </a:lnTo>
                  <a:cubicBezTo>
                    <a:pt x="10901173" y="81407"/>
                    <a:pt x="10857612" y="38100"/>
                    <a:pt x="10803255" y="38100"/>
                  </a:cubicBezTo>
                  <a:lnTo>
                    <a:pt x="136017" y="38100"/>
                  </a:lnTo>
                  <a:lnTo>
                    <a:pt x="136017" y="19050"/>
                  </a:lnTo>
                  <a:lnTo>
                    <a:pt x="136017" y="38100"/>
                  </a:lnTo>
                  <a:cubicBezTo>
                    <a:pt x="81661" y="38100"/>
                    <a:pt x="38100" y="81280"/>
                    <a:pt x="38100" y="13398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9403705" y="4590752"/>
            <a:ext cx="57150" cy="1321147"/>
            <a:chOff x="0" y="0"/>
            <a:chExt cx="76200" cy="176153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6200" cy="1761490"/>
            </a:xfrm>
            <a:custGeom>
              <a:avLst/>
              <a:gdLst/>
              <a:ahLst/>
              <a:cxnLst/>
              <a:rect r="r" b="b" t="t" l="l"/>
              <a:pathLst>
                <a:path h="1761490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1723390"/>
                  </a:lnTo>
                  <a:cubicBezTo>
                    <a:pt x="76200" y="1744472"/>
                    <a:pt x="59182" y="1761490"/>
                    <a:pt x="38100" y="1761490"/>
                  </a:cubicBezTo>
                  <a:cubicBezTo>
                    <a:pt x="17018" y="1761490"/>
                    <a:pt x="0" y="1744472"/>
                    <a:pt x="0" y="1723390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9694515" y="4805362"/>
            <a:ext cx="2989213" cy="33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FFAD9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JavaScript:</a:t>
            </a:r>
            <a:r>
              <a:rPr lang="en-US" sz="200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Interactivity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694515" y="5283250"/>
            <a:ext cx="7651402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Dynamic content, interactive elements, and a smooth user experience.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9389418" y="6102698"/>
            <a:ext cx="8204447" cy="1349723"/>
            <a:chOff x="0" y="0"/>
            <a:chExt cx="10939263" cy="179963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9050" y="19050"/>
              <a:ext cx="10901173" cy="1761617"/>
            </a:xfrm>
            <a:custGeom>
              <a:avLst/>
              <a:gdLst/>
              <a:ahLst/>
              <a:cxnLst/>
              <a:rect r="r" b="b" t="t" l="l"/>
              <a:pathLst>
                <a:path h="1761617" w="10901173">
                  <a:moveTo>
                    <a:pt x="0" y="114935"/>
                  </a:moveTo>
                  <a:cubicBezTo>
                    <a:pt x="0" y="51435"/>
                    <a:pt x="52324" y="0"/>
                    <a:pt x="116967" y="0"/>
                  </a:cubicBezTo>
                  <a:lnTo>
                    <a:pt x="10784205" y="0"/>
                  </a:lnTo>
                  <a:cubicBezTo>
                    <a:pt x="10848849" y="0"/>
                    <a:pt x="10901173" y="51435"/>
                    <a:pt x="10901173" y="114935"/>
                  </a:cubicBezTo>
                  <a:lnTo>
                    <a:pt x="10901173" y="1646682"/>
                  </a:lnTo>
                  <a:cubicBezTo>
                    <a:pt x="10901173" y="1710182"/>
                    <a:pt x="10848849" y="1761617"/>
                    <a:pt x="10784205" y="1761617"/>
                  </a:cubicBezTo>
                  <a:lnTo>
                    <a:pt x="116967" y="1761617"/>
                  </a:lnTo>
                  <a:cubicBezTo>
                    <a:pt x="52324" y="1761617"/>
                    <a:pt x="0" y="1710182"/>
                    <a:pt x="0" y="164668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939273" cy="1799717"/>
            </a:xfrm>
            <a:custGeom>
              <a:avLst/>
              <a:gdLst/>
              <a:ahLst/>
              <a:cxnLst/>
              <a:rect r="r" b="b" t="t" l="l"/>
              <a:pathLst>
                <a:path h="1799717" w="10939273">
                  <a:moveTo>
                    <a:pt x="0" y="133985"/>
                  </a:moveTo>
                  <a:cubicBezTo>
                    <a:pt x="0" y="59690"/>
                    <a:pt x="61214" y="0"/>
                    <a:pt x="136017" y="0"/>
                  </a:cubicBezTo>
                  <a:lnTo>
                    <a:pt x="10803255" y="0"/>
                  </a:lnTo>
                  <a:lnTo>
                    <a:pt x="10803255" y="19050"/>
                  </a:lnTo>
                  <a:lnTo>
                    <a:pt x="10803255" y="0"/>
                  </a:lnTo>
                  <a:cubicBezTo>
                    <a:pt x="10878058" y="0"/>
                    <a:pt x="10939273" y="59690"/>
                    <a:pt x="10939273" y="133985"/>
                  </a:cubicBezTo>
                  <a:lnTo>
                    <a:pt x="10920223" y="133985"/>
                  </a:lnTo>
                  <a:lnTo>
                    <a:pt x="10939273" y="133985"/>
                  </a:lnTo>
                  <a:lnTo>
                    <a:pt x="10939273" y="1665732"/>
                  </a:lnTo>
                  <a:lnTo>
                    <a:pt x="10920223" y="1665732"/>
                  </a:lnTo>
                  <a:lnTo>
                    <a:pt x="10939273" y="1665732"/>
                  </a:lnTo>
                  <a:cubicBezTo>
                    <a:pt x="10939273" y="1740027"/>
                    <a:pt x="10878058" y="1799717"/>
                    <a:pt x="10803255" y="1799717"/>
                  </a:cubicBezTo>
                  <a:lnTo>
                    <a:pt x="10803255" y="1780667"/>
                  </a:lnTo>
                  <a:lnTo>
                    <a:pt x="10803255" y="1799717"/>
                  </a:lnTo>
                  <a:lnTo>
                    <a:pt x="136017" y="1799717"/>
                  </a:lnTo>
                  <a:lnTo>
                    <a:pt x="136017" y="1780667"/>
                  </a:lnTo>
                  <a:lnTo>
                    <a:pt x="136017" y="1799717"/>
                  </a:lnTo>
                  <a:cubicBezTo>
                    <a:pt x="61214" y="1799590"/>
                    <a:pt x="0" y="1740027"/>
                    <a:pt x="0" y="1665732"/>
                  </a:cubicBezTo>
                  <a:lnTo>
                    <a:pt x="0" y="133985"/>
                  </a:lnTo>
                  <a:lnTo>
                    <a:pt x="19050" y="133985"/>
                  </a:lnTo>
                  <a:lnTo>
                    <a:pt x="0" y="133985"/>
                  </a:lnTo>
                  <a:moveTo>
                    <a:pt x="38100" y="133985"/>
                  </a:moveTo>
                  <a:lnTo>
                    <a:pt x="38100" y="1665732"/>
                  </a:lnTo>
                  <a:lnTo>
                    <a:pt x="19050" y="1665732"/>
                  </a:lnTo>
                  <a:lnTo>
                    <a:pt x="38100" y="1665732"/>
                  </a:lnTo>
                  <a:cubicBezTo>
                    <a:pt x="38100" y="1718310"/>
                    <a:pt x="81661" y="1761617"/>
                    <a:pt x="136017" y="1761617"/>
                  </a:cubicBezTo>
                  <a:lnTo>
                    <a:pt x="10803255" y="1761617"/>
                  </a:lnTo>
                  <a:cubicBezTo>
                    <a:pt x="10857612" y="1761617"/>
                    <a:pt x="10901173" y="1718437"/>
                    <a:pt x="10901173" y="1665732"/>
                  </a:cubicBezTo>
                  <a:lnTo>
                    <a:pt x="10901173" y="133985"/>
                  </a:lnTo>
                  <a:cubicBezTo>
                    <a:pt x="10901173" y="81407"/>
                    <a:pt x="10857612" y="38100"/>
                    <a:pt x="10803255" y="38100"/>
                  </a:cubicBezTo>
                  <a:lnTo>
                    <a:pt x="136017" y="38100"/>
                  </a:lnTo>
                  <a:lnTo>
                    <a:pt x="136017" y="19050"/>
                  </a:lnTo>
                  <a:lnTo>
                    <a:pt x="136017" y="38100"/>
                  </a:lnTo>
                  <a:cubicBezTo>
                    <a:pt x="81661" y="38100"/>
                    <a:pt x="38100" y="81280"/>
                    <a:pt x="38100" y="133985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403705" y="6116985"/>
            <a:ext cx="57150" cy="1321148"/>
            <a:chOff x="0" y="0"/>
            <a:chExt cx="76200" cy="17615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200" cy="1761490"/>
            </a:xfrm>
            <a:custGeom>
              <a:avLst/>
              <a:gdLst/>
              <a:ahLst/>
              <a:cxnLst/>
              <a:rect r="r" b="b" t="t" l="l"/>
              <a:pathLst>
                <a:path h="1761490" w="76200">
                  <a:moveTo>
                    <a:pt x="0" y="38100"/>
                  </a:moveTo>
                  <a:cubicBezTo>
                    <a:pt x="0" y="17018"/>
                    <a:pt x="17018" y="0"/>
                    <a:pt x="38100" y="0"/>
                  </a:cubicBezTo>
                  <a:cubicBezTo>
                    <a:pt x="59182" y="0"/>
                    <a:pt x="76200" y="17018"/>
                    <a:pt x="76200" y="38100"/>
                  </a:cubicBezTo>
                  <a:lnTo>
                    <a:pt x="76200" y="1723390"/>
                  </a:lnTo>
                  <a:cubicBezTo>
                    <a:pt x="76200" y="1744472"/>
                    <a:pt x="59182" y="1761490"/>
                    <a:pt x="38100" y="1761490"/>
                  </a:cubicBezTo>
                  <a:cubicBezTo>
                    <a:pt x="17018" y="1761490"/>
                    <a:pt x="0" y="1744472"/>
                    <a:pt x="0" y="1723390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9694515" y="6331595"/>
            <a:ext cx="4787950" cy="339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true">
                <a:solidFill>
                  <a:srgbClr val="FFAD94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Responsive Frameworks:</a:t>
            </a:r>
            <a:r>
              <a:rPr lang="en-US" sz="200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 Adaptability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694515" y="6809483"/>
            <a:ext cx="7651402" cy="39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Ensuring seamless display across all devices, from desktops to mobile phones.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91765" y="603051"/>
            <a:ext cx="16704469" cy="11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Portfolio Design and Layout: User-Centric Interface with Intuitive Navigation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91765" y="2262187"/>
            <a:ext cx="8076308" cy="8076307"/>
            <a:chOff x="0" y="0"/>
            <a:chExt cx="10768410" cy="1076841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10768457" cy="10768457"/>
            </a:xfrm>
            <a:custGeom>
              <a:avLst/>
              <a:gdLst/>
              <a:ahLst/>
              <a:cxnLst/>
              <a:rect r="r" b="b" t="t" l="l"/>
              <a:pathLst>
                <a:path h="10768457" w="10768457">
                  <a:moveTo>
                    <a:pt x="0" y="0"/>
                  </a:moveTo>
                  <a:lnTo>
                    <a:pt x="10768457" y="0"/>
                  </a:lnTo>
                  <a:lnTo>
                    <a:pt x="10768457" y="10768457"/>
                  </a:lnTo>
                  <a:lnTo>
                    <a:pt x="0" y="107684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453319" y="2262187"/>
            <a:ext cx="28575" cy="5584626"/>
            <a:chOff x="0" y="0"/>
            <a:chExt cx="38100" cy="74461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100" cy="7446137"/>
            </a:xfrm>
            <a:custGeom>
              <a:avLst/>
              <a:gdLst/>
              <a:ahLst/>
              <a:cxnLst/>
              <a:rect r="r" b="b" t="t" l="l"/>
              <a:pathLst>
                <a:path h="7446137" w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427087"/>
                  </a:lnTo>
                  <a:cubicBezTo>
                    <a:pt x="38100" y="7437628"/>
                    <a:pt x="29591" y="7446137"/>
                    <a:pt x="19050" y="7446137"/>
                  </a:cubicBezTo>
                  <a:cubicBezTo>
                    <a:pt x="8509" y="7446137"/>
                    <a:pt x="0" y="7437628"/>
                    <a:pt x="0" y="7427087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043744" y="2502396"/>
            <a:ext cx="452438" cy="28575"/>
            <a:chOff x="0" y="0"/>
            <a:chExt cx="603250" cy="38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3250" cy="38100"/>
            </a:xfrm>
            <a:custGeom>
              <a:avLst/>
              <a:gdLst/>
              <a:ahLst/>
              <a:cxnLst/>
              <a:rect r="r" b="b" t="t" l="l"/>
              <a:pathLst>
                <a:path h="38100" w="60325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4200" y="0"/>
                  </a:lnTo>
                  <a:cubicBezTo>
                    <a:pt x="594741" y="0"/>
                    <a:pt x="603250" y="8509"/>
                    <a:pt x="603250" y="19050"/>
                  </a:cubicBezTo>
                  <a:cubicBezTo>
                    <a:pt x="603250" y="29591"/>
                    <a:pt x="594741" y="38100"/>
                    <a:pt x="5842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382774" y="2431851"/>
            <a:ext cx="169664" cy="169664"/>
            <a:chOff x="0" y="0"/>
            <a:chExt cx="226218" cy="22621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6314" cy="226314"/>
            </a:xfrm>
            <a:custGeom>
              <a:avLst/>
              <a:gdLst/>
              <a:ahLst/>
              <a:cxnLst/>
              <a:rect r="r" b="b" t="t" l="l"/>
              <a:pathLst>
                <a:path h="226314" w="226314">
                  <a:moveTo>
                    <a:pt x="0" y="113157"/>
                  </a:moveTo>
                  <a:cubicBezTo>
                    <a:pt x="0" y="50673"/>
                    <a:pt x="50673" y="0"/>
                    <a:pt x="113157" y="0"/>
                  </a:cubicBezTo>
                  <a:cubicBezTo>
                    <a:pt x="175641" y="0"/>
                    <a:pt x="226314" y="50673"/>
                    <a:pt x="226314" y="113157"/>
                  </a:cubicBezTo>
                  <a:cubicBezTo>
                    <a:pt x="226314" y="175641"/>
                    <a:pt x="175641" y="226314"/>
                    <a:pt x="113157" y="226314"/>
                  </a:cubicBezTo>
                  <a:cubicBezTo>
                    <a:pt x="50673" y="226314"/>
                    <a:pt x="0" y="175514"/>
                    <a:pt x="0" y="113157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9734847" y="2320826"/>
            <a:ext cx="2827884" cy="3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Clear Hierarchy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429452" y="2852886"/>
            <a:ext cx="313327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Logical structuring of content, guiding users through projects and skills.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3439031" y="3859709"/>
            <a:ext cx="452438" cy="28575"/>
            <a:chOff x="0" y="0"/>
            <a:chExt cx="603250" cy="381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03250" cy="38100"/>
            </a:xfrm>
            <a:custGeom>
              <a:avLst/>
              <a:gdLst/>
              <a:ahLst/>
              <a:cxnLst/>
              <a:rect r="r" b="b" t="t" l="l"/>
              <a:pathLst>
                <a:path h="38100" w="60325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4200" y="0"/>
                  </a:lnTo>
                  <a:cubicBezTo>
                    <a:pt x="594741" y="0"/>
                    <a:pt x="603250" y="8509"/>
                    <a:pt x="603250" y="19050"/>
                  </a:cubicBezTo>
                  <a:cubicBezTo>
                    <a:pt x="603250" y="29591"/>
                    <a:pt x="594741" y="38100"/>
                    <a:pt x="5842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3382774" y="3789164"/>
            <a:ext cx="169664" cy="169664"/>
            <a:chOff x="0" y="0"/>
            <a:chExt cx="226218" cy="2262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6314" cy="226314"/>
            </a:xfrm>
            <a:custGeom>
              <a:avLst/>
              <a:gdLst/>
              <a:ahLst/>
              <a:cxnLst/>
              <a:rect r="r" b="b" t="t" l="l"/>
              <a:pathLst>
                <a:path h="226314" w="226314">
                  <a:moveTo>
                    <a:pt x="0" y="113157"/>
                  </a:moveTo>
                  <a:cubicBezTo>
                    <a:pt x="0" y="50673"/>
                    <a:pt x="50673" y="0"/>
                    <a:pt x="113157" y="0"/>
                  </a:cubicBezTo>
                  <a:cubicBezTo>
                    <a:pt x="175641" y="0"/>
                    <a:pt x="226314" y="50673"/>
                    <a:pt x="226314" y="113157"/>
                  </a:cubicBezTo>
                  <a:cubicBezTo>
                    <a:pt x="226314" y="175641"/>
                    <a:pt x="175641" y="226314"/>
                    <a:pt x="113157" y="226314"/>
                  </a:cubicBezTo>
                  <a:cubicBezTo>
                    <a:pt x="50673" y="226314"/>
                    <a:pt x="0" y="175514"/>
                    <a:pt x="0" y="113157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4372481" y="3678139"/>
            <a:ext cx="2933254" cy="3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Minimalist Aesthetic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72481" y="4210199"/>
            <a:ext cx="313327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Clean lines and ample whitespace to emphasize content and reduce clutter.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043744" y="5029646"/>
            <a:ext cx="452438" cy="28575"/>
            <a:chOff x="0" y="0"/>
            <a:chExt cx="603250" cy="381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03250" cy="38100"/>
            </a:xfrm>
            <a:custGeom>
              <a:avLst/>
              <a:gdLst/>
              <a:ahLst/>
              <a:cxnLst/>
              <a:rect r="r" b="b" t="t" l="l"/>
              <a:pathLst>
                <a:path h="38100" w="60325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4200" y="0"/>
                  </a:lnTo>
                  <a:cubicBezTo>
                    <a:pt x="594741" y="0"/>
                    <a:pt x="603250" y="8509"/>
                    <a:pt x="603250" y="19050"/>
                  </a:cubicBezTo>
                  <a:cubicBezTo>
                    <a:pt x="603250" y="29591"/>
                    <a:pt x="594741" y="38100"/>
                    <a:pt x="5842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382774" y="4959102"/>
            <a:ext cx="169664" cy="169664"/>
            <a:chOff x="0" y="0"/>
            <a:chExt cx="226218" cy="22621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6314" cy="226314"/>
            </a:xfrm>
            <a:custGeom>
              <a:avLst/>
              <a:gdLst/>
              <a:ahLst/>
              <a:cxnLst/>
              <a:rect r="r" b="b" t="t" l="l"/>
              <a:pathLst>
                <a:path h="226314" w="226314">
                  <a:moveTo>
                    <a:pt x="0" y="113157"/>
                  </a:moveTo>
                  <a:cubicBezTo>
                    <a:pt x="0" y="50673"/>
                    <a:pt x="50673" y="0"/>
                    <a:pt x="113157" y="0"/>
                  </a:cubicBezTo>
                  <a:cubicBezTo>
                    <a:pt x="175641" y="0"/>
                    <a:pt x="226314" y="50673"/>
                    <a:pt x="226314" y="113157"/>
                  </a:cubicBezTo>
                  <a:cubicBezTo>
                    <a:pt x="226314" y="175641"/>
                    <a:pt x="175641" y="226314"/>
                    <a:pt x="113157" y="226314"/>
                  </a:cubicBezTo>
                  <a:cubicBezTo>
                    <a:pt x="50673" y="226314"/>
                    <a:pt x="0" y="175514"/>
                    <a:pt x="0" y="113157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734847" y="4848076"/>
            <a:ext cx="2827884" cy="3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50"/>
              </a:lnSpc>
            </a:pPr>
            <a:r>
              <a:rPr lang="en-US" sz="21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Responsive Layouts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29452" y="5380136"/>
            <a:ext cx="313327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12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Adaptable design that looks great on any screen size or device.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3439031" y="6199585"/>
            <a:ext cx="452438" cy="28575"/>
            <a:chOff x="0" y="0"/>
            <a:chExt cx="603250" cy="381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03250" cy="38100"/>
            </a:xfrm>
            <a:custGeom>
              <a:avLst/>
              <a:gdLst/>
              <a:ahLst/>
              <a:cxnLst/>
              <a:rect r="r" b="b" t="t" l="l"/>
              <a:pathLst>
                <a:path h="38100" w="60325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584200" y="0"/>
                  </a:lnTo>
                  <a:cubicBezTo>
                    <a:pt x="594741" y="0"/>
                    <a:pt x="603250" y="8509"/>
                    <a:pt x="603250" y="19050"/>
                  </a:cubicBezTo>
                  <a:cubicBezTo>
                    <a:pt x="603250" y="29591"/>
                    <a:pt x="594741" y="38100"/>
                    <a:pt x="584200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E5BEB2"/>
            </a:solid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3382774" y="6129040"/>
            <a:ext cx="169664" cy="169664"/>
            <a:chOff x="0" y="0"/>
            <a:chExt cx="226218" cy="22621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6314" cy="226314"/>
            </a:xfrm>
            <a:custGeom>
              <a:avLst/>
              <a:gdLst/>
              <a:ahLst/>
              <a:cxnLst/>
              <a:rect r="r" b="b" t="t" l="l"/>
              <a:pathLst>
                <a:path h="226314" w="226314">
                  <a:moveTo>
                    <a:pt x="0" y="113157"/>
                  </a:moveTo>
                  <a:cubicBezTo>
                    <a:pt x="0" y="50673"/>
                    <a:pt x="50673" y="0"/>
                    <a:pt x="113157" y="0"/>
                  </a:cubicBezTo>
                  <a:cubicBezTo>
                    <a:pt x="175641" y="0"/>
                    <a:pt x="226314" y="50673"/>
                    <a:pt x="226314" y="113157"/>
                  </a:cubicBezTo>
                  <a:cubicBezTo>
                    <a:pt x="226314" y="175641"/>
                    <a:pt x="175641" y="226314"/>
                    <a:pt x="113157" y="226314"/>
                  </a:cubicBezTo>
                  <a:cubicBezTo>
                    <a:pt x="50673" y="226314"/>
                    <a:pt x="0" y="175514"/>
                    <a:pt x="0" y="113157"/>
                  </a:cubicBezTo>
                  <a:close/>
                </a:path>
              </a:pathLst>
            </a:custGeom>
            <a:solidFill>
              <a:srgbClr val="FFAD94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4372481" y="6018014"/>
            <a:ext cx="2827884" cy="372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0"/>
              </a:lnSpc>
            </a:pPr>
            <a:r>
              <a:rPr lang="en-US" sz="21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Intuitive Navigation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372481" y="6550075"/>
            <a:ext cx="3133279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2"/>
              </a:lnSpc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Easy-to-find menus and clear calls-to-action for seamless browsing.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DBC8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1006079"/>
            <a:ext cx="16303526" cy="371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Features and Functionality: Dynamic Content Display and Interactive Elements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92238" y="5289054"/>
            <a:ext cx="708720" cy="708720"/>
            <a:chOff x="0" y="0"/>
            <a:chExt cx="944960" cy="944960"/>
          </a:xfrm>
        </p:grpSpPr>
        <p:sp>
          <p:nvSpPr>
            <p:cNvPr name="Freeform 8" id="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2055316" y="544785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Project Showcase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5316" y="5984676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Detailed descriptions, tech stacks, and live demos for each project.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9321105" y="5289054"/>
            <a:ext cx="708720" cy="708720"/>
            <a:chOff x="0" y="0"/>
            <a:chExt cx="944960" cy="944960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384185" y="5447854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Skills Highlight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4185" y="5984676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Interactive display of technical proficiencies and soft skills.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992238" y="7544692"/>
            <a:ext cx="708720" cy="708720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055316" y="770349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Contact Form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055316" y="8240316"/>
            <a:ext cx="691142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Direct communication channel for inquiries and collaboration opportunities.</a:t>
            </a:r>
          </a:p>
        </p:txBody>
      </p: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9321105" y="7544692"/>
            <a:ext cx="708720" cy="708720"/>
            <a:chOff x="0" y="0"/>
            <a:chExt cx="944960" cy="944960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4" b="4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0384185" y="7703492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3C4E"/>
                </a:solidFill>
                <a:latin typeface="Merriweather Bold"/>
                <a:ea typeface="Merriweather Bold"/>
                <a:cs typeface="Merriweather Bold"/>
                <a:sym typeface="Merriweather Bold"/>
              </a:rPr>
              <a:t>Dark Mode Toggle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4185" y="8240316"/>
            <a:ext cx="6911579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3C4E"/>
                </a:solidFill>
                <a:latin typeface="Open Sans"/>
                <a:ea typeface="Open Sans"/>
                <a:cs typeface="Open Sans"/>
                <a:sym typeface="Open Sans"/>
              </a:rPr>
              <a:t>Enhanced user experience with customizable theme preferences.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